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68" autoAdjust="0"/>
    <p:restoredTop sz="90319" autoAdjust="0"/>
  </p:normalViewPr>
  <p:slideViewPr>
    <p:cSldViewPr snapToGrid="0" showGuides="1">
      <p:cViewPr>
        <p:scale>
          <a:sx n="38" d="100"/>
          <a:sy n="38" d="100"/>
        </p:scale>
        <p:origin x="384" y="-928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5465112"/>
            <a:ext cx="9563989" cy="2462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COVID data is downloaded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processed by COVID-tracker team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other diseases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Our results agree with COVID tracker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Yearly picture: COVID is not dangerous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 	(</a:t>
            </a:r>
            <a:r>
              <a:rPr lang="en-US" sz="3600" dirty="0" err="1">
                <a:latin typeface="Lato" panose="020F0502020204030203" pitchFamily="34" charset="0"/>
                <a:cs typeface="Arial" panose="020B0604020202020204" pitchFamily="34" charset="0"/>
              </a:rPr>
              <a:t>e,g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. Ohio)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Weekly stats: COVID is dangerous: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What do the abnormal symptoms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Extract from 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COVID tracker: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Full weekly plots: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517596" y="27311991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</a:t>
            </a:r>
            <a:r>
              <a:rPr lang="en-US" sz="480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text</a:t>
            </a:r>
            <a:endParaRPr lang="en-US" sz="4800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386028-1715-44A1-A0E6-46B6D2DD5C9F}"/>
              </a:ext>
            </a:extLst>
          </p:cNvPr>
          <p:cNvSpPr txBox="1"/>
          <p:nvPr/>
        </p:nvSpPr>
        <p:spPr>
          <a:xfrm>
            <a:off x="14599313" y="17880098"/>
            <a:ext cx="9563989" cy="601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font size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high above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28+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possible.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your summary tight.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Think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of it like “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abstract+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” with key figures only.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 content you add here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, 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cognitive load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you add, and the more you’ll turn people off engaging. 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Less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content = </a:t>
            </a: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readers.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Now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delete this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text box.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1" y="902607"/>
            <a:ext cx="914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</a:t>
            </a:r>
          </a:p>
          <a:p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Deaths Statistics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3238117"/>
            <a:ext cx="7517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Alexey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Mike Terry,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Vagish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34392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9739328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13147114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2" y="18554182"/>
            <a:ext cx="3439279" cy="34392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961" y="4933657"/>
            <a:ext cx="7540678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9E4E7-2AF3-5C4F-BDF6-2E313949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68961" y="18024498"/>
            <a:ext cx="72517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E6B2F-FA9D-9541-8E22-467A27636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5296" y="22704368"/>
            <a:ext cx="7064748" cy="494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0749-D917-D943-9849-1948AF589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892" y="25544121"/>
            <a:ext cx="5616598" cy="58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7366</TotalTime>
  <Words>391</Words>
  <Application>Microsoft Macintosh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Lato</vt:lpstr>
      <vt:lpstr>Lato Black</vt:lpstr>
      <vt:lpstr>Calibri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Aleksei  Luchinsky</cp:lastModifiedBy>
  <cp:revision>283</cp:revision>
  <dcterms:created xsi:type="dcterms:W3CDTF">2018-09-16T19:13:41Z</dcterms:created>
  <dcterms:modified xsi:type="dcterms:W3CDTF">2020-12-06T17:40:31Z</dcterms:modified>
</cp:coreProperties>
</file>